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BBE1C-B55B-40C5-9AEA-409C41F09C15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3E8BD0B0-84EB-4C2F-85A4-2D5D684B5B6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BBE1C-B55B-40C5-9AEA-409C41F09C15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BD0B0-84EB-4C2F-85A4-2D5D684B5B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BBE1C-B55B-40C5-9AEA-409C41F09C15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BD0B0-84EB-4C2F-85A4-2D5D684B5B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BBE1C-B55B-40C5-9AEA-409C41F09C15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BD0B0-84EB-4C2F-85A4-2D5D684B5B6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BBE1C-B55B-40C5-9AEA-409C41F09C15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E8BD0B0-84EB-4C2F-85A4-2D5D684B5B6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BBE1C-B55B-40C5-9AEA-409C41F09C15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BD0B0-84EB-4C2F-85A4-2D5D684B5B6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BBE1C-B55B-40C5-9AEA-409C41F09C15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BD0B0-84EB-4C2F-85A4-2D5D684B5B6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BBE1C-B55B-40C5-9AEA-409C41F09C15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BD0B0-84EB-4C2F-85A4-2D5D684B5B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BBE1C-B55B-40C5-9AEA-409C41F09C15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BD0B0-84EB-4C2F-85A4-2D5D684B5B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BBE1C-B55B-40C5-9AEA-409C41F09C15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BD0B0-84EB-4C2F-85A4-2D5D684B5B6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BBE1C-B55B-40C5-9AEA-409C41F09C15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E8BD0B0-84EB-4C2F-85A4-2D5D684B5B6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07BBE1C-B55B-40C5-9AEA-409C41F09C15}" type="datetimeFigureOut">
              <a:rPr lang="en-US" smtClean="0"/>
              <a:t>11/4/2013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3E8BD0B0-84EB-4C2F-85A4-2D5D684B5B6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It’s easy…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Point allocation for spring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0320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 in to My Georgia Law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1447800"/>
            <a:ext cx="7315200" cy="4572000"/>
          </a:xfrm>
        </p:spPr>
      </p:pic>
    </p:spTree>
    <p:extLst>
      <p:ext uri="{BB962C8B-B14F-4D97-AF65-F5344CB8AC3E}">
        <p14:creationId xmlns:p14="http://schemas.microsoft.com/office/powerpoint/2010/main" val="22397675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the Point Allocation link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453468"/>
            <a:ext cx="7772400" cy="4560664"/>
          </a:xfrm>
        </p:spPr>
      </p:pic>
    </p:spTree>
    <p:extLst>
      <p:ext uri="{BB962C8B-B14F-4D97-AF65-F5344CB8AC3E}">
        <p14:creationId xmlns:p14="http://schemas.microsoft.com/office/powerpoint/2010/main" val="10227056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 up to 5 courses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5436" y="1447800"/>
            <a:ext cx="6530327" cy="4572000"/>
          </a:xfrm>
        </p:spPr>
      </p:pic>
    </p:spTree>
    <p:extLst>
      <p:ext uri="{BB962C8B-B14F-4D97-AF65-F5344CB8AC3E}">
        <p14:creationId xmlns:p14="http://schemas.microsoft.com/office/powerpoint/2010/main" val="2890202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 </a:t>
            </a:r>
            <a:r>
              <a:rPr lang="en-US" smtClean="0"/>
              <a:t>points (total of 50 or 65)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777048"/>
            <a:ext cx="7772400" cy="3913503"/>
          </a:xfrm>
        </p:spPr>
      </p:pic>
    </p:spTree>
    <p:extLst>
      <p:ext uri="{BB962C8B-B14F-4D97-AF65-F5344CB8AC3E}">
        <p14:creationId xmlns:p14="http://schemas.microsoft.com/office/powerpoint/2010/main" val="27310422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You’re done!  Print this page.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503871"/>
            <a:ext cx="7772400" cy="2459857"/>
          </a:xfrm>
        </p:spPr>
      </p:pic>
    </p:spTree>
    <p:extLst>
      <p:ext uri="{BB962C8B-B14F-4D97-AF65-F5344CB8AC3E}">
        <p14:creationId xmlns:p14="http://schemas.microsoft.com/office/powerpoint/2010/main" val="29135884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Come back later to view results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515599"/>
            <a:ext cx="7772400" cy="2436401"/>
          </a:xfrm>
        </p:spPr>
      </p:pic>
    </p:spTree>
    <p:extLst>
      <p:ext uri="{BB962C8B-B14F-4D97-AF65-F5344CB8AC3E}">
        <p14:creationId xmlns:p14="http://schemas.microsoft.com/office/powerpoint/2010/main" val="26924633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8</TotalTime>
  <Words>46</Words>
  <Application>Microsoft Office PowerPoint</Application>
  <PresentationFormat>On-screen Show (4:3)</PresentationFormat>
  <Paragraphs>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Equity</vt:lpstr>
      <vt:lpstr>Point allocation for spring 2014</vt:lpstr>
      <vt:lpstr>Log in to My Georgia Law</vt:lpstr>
      <vt:lpstr>Click the Point Allocation link</vt:lpstr>
      <vt:lpstr>Select up to 5 courses</vt:lpstr>
      <vt:lpstr>Assign points (total of 50 or 65)</vt:lpstr>
      <vt:lpstr>You’re done!  Print this page.</vt:lpstr>
      <vt:lpstr>Come back later to view results</vt:lpstr>
    </vt:vector>
  </TitlesOfParts>
  <Company>University of Georgia School of Law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Point allocation for spring 2014</dc:title>
  <dc:creator>Leslie Grove</dc:creator>
  <cp:lastModifiedBy>Paula ELROD Mcbride</cp:lastModifiedBy>
  <cp:revision>1</cp:revision>
  <dcterms:created xsi:type="dcterms:W3CDTF">2013-10-30T20:56:03Z</dcterms:created>
  <dcterms:modified xsi:type="dcterms:W3CDTF">2013-11-04T15:00:32Z</dcterms:modified>
</cp:coreProperties>
</file>